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142" r:id="rId1"/>
  </p:sldMasterIdLst>
  <p:notesMasterIdLst>
    <p:notesMasterId r:id="rId11"/>
  </p:notesMasterIdLst>
  <p:sldIdLst>
    <p:sldId id="539" r:id="rId2"/>
    <p:sldId id="540" r:id="rId3"/>
    <p:sldId id="541" r:id="rId4"/>
    <p:sldId id="542" r:id="rId5"/>
    <p:sldId id="589" r:id="rId6"/>
    <p:sldId id="590" r:id="rId7"/>
    <p:sldId id="591" r:id="rId8"/>
    <p:sldId id="592" r:id="rId9"/>
    <p:sldId id="593" r:id="rId1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107" autoAdjust="0"/>
    <p:restoredTop sz="96374" autoAdjust="0"/>
  </p:normalViewPr>
  <p:slideViewPr>
    <p:cSldViewPr>
      <p:cViewPr varScale="1">
        <p:scale>
          <a:sx n="132" d="100"/>
          <a:sy n="132" d="100"/>
        </p:scale>
        <p:origin x="1104" y="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7727EE5-DAAC-4E90-88B6-11EF3C56430C}" type="datetimeFigureOut">
              <a:rPr lang="en-US" altLang="en-US"/>
              <a:pPr>
                <a:defRPr/>
              </a:pPr>
              <a:t>11/2/2019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2EE9138-36A0-4777-B6F3-679BD897CF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73982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22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3"/>
          </a:xfrm>
        </p:spPr>
        <p:txBody>
          <a:bodyPr/>
          <a:lstStyle>
            <a:lvl1pPr marL="0" indent="0" algn="ctr">
              <a:buNone/>
              <a:defRPr sz="900"/>
            </a:lvl1pPr>
            <a:lvl2pPr marL="171450" indent="0" algn="ctr">
              <a:buNone/>
              <a:defRPr sz="750"/>
            </a:lvl2pPr>
            <a:lvl3pPr marL="342900" indent="0" algn="ctr">
              <a:buNone/>
              <a:defRPr sz="675"/>
            </a:lvl3pPr>
            <a:lvl4pPr marL="514350" indent="0" algn="ctr">
              <a:buNone/>
              <a:defRPr sz="600"/>
            </a:lvl4pPr>
            <a:lvl5pPr marL="685800" indent="0" algn="ctr">
              <a:buNone/>
              <a:defRPr sz="600"/>
            </a:lvl5pPr>
            <a:lvl6pPr marL="857250" indent="0" algn="ctr">
              <a:buNone/>
              <a:defRPr sz="600"/>
            </a:lvl6pPr>
            <a:lvl7pPr marL="1028700" indent="0" algn="ctr">
              <a:buNone/>
              <a:defRPr sz="600"/>
            </a:lvl7pPr>
            <a:lvl8pPr marL="1200150" indent="0" algn="ctr">
              <a:buNone/>
              <a:defRPr sz="600"/>
            </a:lvl8pPr>
            <a:lvl9pPr marL="1371600" indent="0" algn="ctr">
              <a:buNone/>
              <a:defRPr sz="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914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D3C3362-9C0E-48F7-BF0C-2CE4CB8DD15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9686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914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E662A2F-2D98-42E6-95F1-328104AC2D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1286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51935" y="178594"/>
            <a:ext cx="1379339" cy="57864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12727" y="178594"/>
            <a:ext cx="4082058" cy="57864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914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6841CAC-BF26-4C91-B5FC-C4E43330C9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4630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914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F91FF8F-45BC-4FAE-B372-D9922324DC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8039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8"/>
          </a:xfrm>
        </p:spPr>
        <p:txBody>
          <a:bodyPr anchor="b"/>
          <a:lstStyle>
            <a:lvl1pPr>
              <a:defRPr sz="22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8"/>
          </a:xfrm>
        </p:spPr>
        <p:txBody>
          <a:bodyPr/>
          <a:lstStyle>
            <a:lvl1pPr marL="0" indent="0">
              <a:buNone/>
              <a:defRPr sz="900"/>
            </a:lvl1pPr>
            <a:lvl2pPr marL="171450" indent="0">
              <a:buNone/>
              <a:defRPr sz="750"/>
            </a:lvl2pPr>
            <a:lvl3pPr marL="342900" indent="0">
              <a:buNone/>
              <a:defRPr sz="675"/>
            </a:lvl3pPr>
            <a:lvl4pPr marL="514350" indent="0">
              <a:buNone/>
              <a:defRPr sz="600"/>
            </a:lvl4pPr>
            <a:lvl5pPr marL="685800" indent="0">
              <a:buNone/>
              <a:defRPr sz="600"/>
            </a:lvl5pPr>
            <a:lvl6pPr marL="857250" indent="0">
              <a:buNone/>
              <a:defRPr sz="600"/>
            </a:lvl6pPr>
            <a:lvl7pPr marL="1028700" indent="0">
              <a:buNone/>
              <a:defRPr sz="600"/>
            </a:lvl7pPr>
            <a:lvl8pPr marL="1200150" indent="0">
              <a:buNone/>
              <a:defRPr sz="600"/>
            </a:lvl8pPr>
            <a:lvl9pPr marL="1371600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914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D57D9C5-B2C6-4EAB-AC85-57FE300137D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224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12727" y="1946275"/>
            <a:ext cx="2730698" cy="4018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0575" y="1946275"/>
            <a:ext cx="2730699" cy="4018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914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5D0772D-8D0A-45B9-A13E-C688146F59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7347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1" cy="823913"/>
          </a:xfrm>
        </p:spPr>
        <p:txBody>
          <a:bodyPr anchor="b"/>
          <a:lstStyle>
            <a:lvl1pPr marL="0" indent="0">
              <a:buNone/>
              <a:defRPr sz="900" b="1"/>
            </a:lvl1pPr>
            <a:lvl2pPr marL="171450" indent="0">
              <a:buNone/>
              <a:defRPr sz="750" b="1"/>
            </a:lvl2pPr>
            <a:lvl3pPr marL="342900" indent="0">
              <a:buNone/>
              <a:defRPr sz="675" b="1"/>
            </a:lvl3pPr>
            <a:lvl4pPr marL="514350" indent="0">
              <a:buNone/>
              <a:defRPr sz="600" b="1"/>
            </a:lvl4pPr>
            <a:lvl5pPr marL="685800" indent="0">
              <a:buNone/>
              <a:defRPr sz="600" b="1"/>
            </a:lvl5pPr>
            <a:lvl6pPr marL="857250" indent="0">
              <a:buNone/>
              <a:defRPr sz="600" b="1"/>
            </a:lvl6pPr>
            <a:lvl7pPr marL="1028700" indent="0">
              <a:buNone/>
              <a:defRPr sz="600" b="1"/>
            </a:lvl7pPr>
            <a:lvl8pPr marL="1200150" indent="0">
              <a:buNone/>
              <a:defRPr sz="600" b="1"/>
            </a:lvl8pPr>
            <a:lvl9pPr marL="1371600" indent="0">
              <a:buNone/>
              <a:defRPr sz="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3"/>
          </a:xfrm>
        </p:spPr>
        <p:txBody>
          <a:bodyPr anchor="b"/>
          <a:lstStyle>
            <a:lvl1pPr marL="0" indent="0">
              <a:buNone/>
              <a:defRPr sz="900" b="1"/>
            </a:lvl1pPr>
            <a:lvl2pPr marL="171450" indent="0">
              <a:buNone/>
              <a:defRPr sz="750" b="1"/>
            </a:lvl2pPr>
            <a:lvl3pPr marL="342900" indent="0">
              <a:buNone/>
              <a:defRPr sz="675" b="1"/>
            </a:lvl3pPr>
            <a:lvl4pPr marL="514350" indent="0">
              <a:buNone/>
              <a:defRPr sz="600" b="1"/>
            </a:lvl4pPr>
            <a:lvl5pPr marL="685800" indent="0">
              <a:buNone/>
              <a:defRPr sz="600" b="1"/>
            </a:lvl5pPr>
            <a:lvl6pPr marL="857250" indent="0">
              <a:buNone/>
              <a:defRPr sz="600" b="1"/>
            </a:lvl6pPr>
            <a:lvl7pPr marL="1028700" indent="0">
              <a:buNone/>
              <a:defRPr sz="600" b="1"/>
            </a:lvl7pPr>
            <a:lvl8pPr marL="1200150" indent="0">
              <a:buNone/>
              <a:defRPr sz="600" b="1"/>
            </a:lvl8pPr>
            <a:lvl9pPr marL="1371600" indent="0">
              <a:buNone/>
              <a:defRPr sz="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914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B9565A1-4D04-4A6F-B40B-5E9B69C3B5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6176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914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C8161FA-CABE-43BD-BECD-E71D5DEA31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7566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914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695849B-ECB3-4697-AC01-6C4159F038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5086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1200"/>
            </a:lvl1pPr>
            <a:lvl2pPr>
              <a:defRPr sz="1050"/>
            </a:lvl2pPr>
            <a:lvl3pPr>
              <a:defRPr sz="900"/>
            </a:lvl3pPr>
            <a:lvl4pPr>
              <a:defRPr sz="750"/>
            </a:lvl4pPr>
            <a:lvl5pPr>
              <a:defRPr sz="750"/>
            </a:lvl5pPr>
            <a:lvl6pPr>
              <a:defRPr sz="750"/>
            </a:lvl6pPr>
            <a:lvl7pPr>
              <a:defRPr sz="750"/>
            </a:lvl7pPr>
            <a:lvl8pPr>
              <a:defRPr sz="750"/>
            </a:lvl8pPr>
            <a:lvl9pPr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600"/>
            </a:lvl1pPr>
            <a:lvl2pPr marL="171450" indent="0">
              <a:buNone/>
              <a:defRPr sz="525"/>
            </a:lvl2pPr>
            <a:lvl3pPr marL="342900" indent="0">
              <a:buNone/>
              <a:defRPr sz="450"/>
            </a:lvl3pPr>
            <a:lvl4pPr marL="514350" indent="0">
              <a:buNone/>
              <a:defRPr sz="375"/>
            </a:lvl4pPr>
            <a:lvl5pPr marL="685800" indent="0">
              <a:buNone/>
              <a:defRPr sz="375"/>
            </a:lvl5pPr>
            <a:lvl6pPr marL="857250" indent="0">
              <a:buNone/>
              <a:defRPr sz="375"/>
            </a:lvl6pPr>
            <a:lvl7pPr marL="1028700" indent="0">
              <a:buNone/>
              <a:defRPr sz="375"/>
            </a:lvl7pPr>
            <a:lvl8pPr marL="1200150" indent="0">
              <a:buNone/>
              <a:defRPr sz="375"/>
            </a:lvl8pPr>
            <a:lvl9pPr marL="1371600" indent="0">
              <a:buNone/>
              <a:defRPr sz="3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914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86D48E9-B911-446B-B8D6-C0C8B8B322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9827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1200"/>
            </a:lvl1pPr>
            <a:lvl2pPr marL="171450" indent="0">
              <a:buNone/>
              <a:defRPr sz="1050"/>
            </a:lvl2pPr>
            <a:lvl3pPr marL="342900" indent="0">
              <a:buNone/>
              <a:defRPr sz="900"/>
            </a:lvl3pPr>
            <a:lvl4pPr marL="514350" indent="0">
              <a:buNone/>
              <a:defRPr sz="750"/>
            </a:lvl4pPr>
            <a:lvl5pPr marL="685800" indent="0">
              <a:buNone/>
              <a:defRPr sz="750"/>
            </a:lvl5pPr>
            <a:lvl6pPr marL="857250" indent="0">
              <a:buNone/>
              <a:defRPr sz="750"/>
            </a:lvl6pPr>
            <a:lvl7pPr marL="1028700" indent="0">
              <a:buNone/>
              <a:defRPr sz="750"/>
            </a:lvl7pPr>
            <a:lvl8pPr marL="1200150" indent="0">
              <a:buNone/>
              <a:defRPr sz="750"/>
            </a:lvl8pPr>
            <a:lvl9pPr marL="1371600" indent="0">
              <a:buNone/>
              <a:defRPr sz="750"/>
            </a:lvl9pPr>
          </a:lstStyle>
          <a:p>
            <a:pPr lvl="0"/>
            <a:endParaRPr lang="en-US" noProof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600"/>
            </a:lvl1pPr>
            <a:lvl2pPr marL="171450" indent="0">
              <a:buNone/>
              <a:defRPr sz="525"/>
            </a:lvl2pPr>
            <a:lvl3pPr marL="342900" indent="0">
              <a:buNone/>
              <a:defRPr sz="450"/>
            </a:lvl3pPr>
            <a:lvl4pPr marL="514350" indent="0">
              <a:buNone/>
              <a:defRPr sz="375"/>
            </a:lvl4pPr>
            <a:lvl5pPr marL="685800" indent="0">
              <a:buNone/>
              <a:defRPr sz="375"/>
            </a:lvl5pPr>
            <a:lvl6pPr marL="857250" indent="0">
              <a:buNone/>
              <a:defRPr sz="375"/>
            </a:lvl6pPr>
            <a:lvl7pPr marL="1028700" indent="0">
              <a:buNone/>
              <a:defRPr sz="375"/>
            </a:lvl7pPr>
            <a:lvl8pPr marL="1200150" indent="0">
              <a:buNone/>
              <a:defRPr sz="375"/>
            </a:lvl8pPr>
            <a:lvl9pPr marL="1371600" indent="0">
              <a:buNone/>
              <a:defRPr sz="3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914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0482038-08EA-402D-999D-BC17C549B5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755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/>
          </p:cNvSpPr>
          <p:nvPr>
            <p:ph type="title"/>
          </p:nvPr>
        </p:nvSpPr>
        <p:spPr bwMode="auto">
          <a:xfrm>
            <a:off x="1812925" y="179388"/>
            <a:ext cx="551815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71437" tIns="71437" rIns="71437" bIns="7143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7171" name="Rectangle 2"/>
          <p:cNvSpPr>
            <a:spLocks noGrp="1"/>
          </p:cNvSpPr>
          <p:nvPr>
            <p:ph type="body" idx="1"/>
          </p:nvPr>
        </p:nvSpPr>
        <p:spPr bwMode="auto">
          <a:xfrm>
            <a:off x="1812925" y="1946275"/>
            <a:ext cx="5518150" cy="401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71437" tIns="71437" rIns="71437" bIns="7143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Gill Sans" charset="0"/>
              </a:rPr>
              <a:t>Second level</a:t>
            </a:r>
          </a:p>
          <a:p>
            <a:pPr lvl="2"/>
            <a:r>
              <a:rPr lang="en-US" altLang="en-US" smtClean="0">
                <a:sym typeface="Gill Sans" charset="0"/>
              </a:rPr>
              <a:t>Third level</a:t>
            </a:r>
          </a:p>
          <a:p>
            <a:pPr lvl="3"/>
            <a:r>
              <a:rPr lang="en-US" altLang="en-US" smtClean="0">
                <a:sym typeface="Gill Sans" charset="0"/>
              </a:rPr>
              <a:t>Fourth level</a:t>
            </a:r>
          </a:p>
          <a:p>
            <a:pPr lvl="4"/>
            <a:r>
              <a:rPr lang="en-US" altLang="en-US" smtClean="0">
                <a:sym typeface="Gill Sans" charset="0"/>
              </a:rPr>
              <a:t>Fifth level</a:t>
            </a:r>
          </a:p>
        </p:txBody>
      </p:sp>
      <p:sp>
        <p:nvSpPr>
          <p:cNvPr id="2" name="Rectangle 3"/>
          <p:cNvSpPr>
            <a:spLocks noGrp="1"/>
          </p:cNvSpPr>
          <p:nvPr>
            <p:ph type="sldNum" sz="quarter" idx="2"/>
          </p:nvPr>
        </p:nvSpPr>
        <p:spPr bwMode="auto">
          <a:xfrm>
            <a:off x="4481513" y="6510338"/>
            <a:ext cx="173037" cy="24923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71437" tIns="71437" rIns="71437" bIns="71437" numCol="1" anchor="t" anchorCtr="0" compatLnSpc="1">
            <a:prstTxWarp prst="textNoShape">
              <a:avLst/>
            </a:prstTxWarp>
          </a:bodyPr>
          <a:lstStyle>
            <a:lvl1pPr algn="ctr" defTabSz="307777" eaLnBrk="1">
              <a:defRPr sz="900">
                <a:solidFill>
                  <a:srgbClr val="000000"/>
                </a:solidFill>
                <a:latin typeface="Gill Sans" charset="0"/>
                <a:sym typeface="Gill Sans" charset="0"/>
              </a:defRPr>
            </a:lvl1pPr>
          </a:lstStyle>
          <a:p>
            <a:pPr>
              <a:defRPr/>
            </a:pPr>
            <a:fld id="{587CA124-100A-49C8-BE7A-9FB831A7184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30" r:id="rId1"/>
    <p:sldLayoutId id="2147485531" r:id="rId2"/>
    <p:sldLayoutId id="2147485532" r:id="rId3"/>
    <p:sldLayoutId id="2147485533" r:id="rId4"/>
    <p:sldLayoutId id="2147485534" r:id="rId5"/>
    <p:sldLayoutId id="2147485535" r:id="rId6"/>
    <p:sldLayoutId id="2147485536" r:id="rId7"/>
    <p:sldLayoutId id="2147485537" r:id="rId8"/>
    <p:sldLayoutId id="2147485538" r:id="rId9"/>
    <p:sldLayoutId id="2147485539" r:id="rId10"/>
    <p:sldLayoutId id="2147485540" r:id="rId11"/>
  </p:sldLayoutIdLst>
  <p:txStyles>
    <p:titleStyle>
      <a:lvl1pPr algn="ctr" defTabSz="306388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000000"/>
          </a:solidFill>
          <a:latin typeface="+mj-lt"/>
          <a:ea typeface="+mj-ea"/>
          <a:cs typeface="+mj-cs"/>
          <a:sym typeface="Gill Sans" charset="0"/>
        </a:defRPr>
      </a:lvl1pPr>
      <a:lvl2pPr algn="ctr" defTabSz="306388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Gill Sans" charset="0"/>
          <a:ea typeface="Gill Sans" charset="0"/>
          <a:cs typeface="Gill Sans" charset="0"/>
          <a:sym typeface="Gill Sans" charset="0"/>
        </a:defRPr>
      </a:lvl2pPr>
      <a:lvl3pPr algn="ctr" defTabSz="306388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Gill Sans" charset="0"/>
          <a:ea typeface="Gill Sans" charset="0"/>
          <a:cs typeface="Gill Sans" charset="0"/>
          <a:sym typeface="Gill Sans" charset="0"/>
        </a:defRPr>
      </a:lvl3pPr>
      <a:lvl4pPr algn="ctr" defTabSz="306388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Gill Sans" charset="0"/>
          <a:ea typeface="Gill Sans" charset="0"/>
          <a:cs typeface="Gill Sans" charset="0"/>
          <a:sym typeface="Gill Sans" charset="0"/>
        </a:defRPr>
      </a:lvl4pPr>
      <a:lvl5pPr algn="ctr" defTabSz="306388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Gill Sans" charset="0"/>
          <a:ea typeface="Gill Sans" charset="0"/>
          <a:cs typeface="Gill Sans" charset="0"/>
          <a:sym typeface="Gill Sans" charset="0"/>
        </a:defRPr>
      </a:lvl5pPr>
      <a:lvl6pPr marL="171450" algn="ctr" defTabSz="307777" rtl="0" fontAlgn="base" hangingPunct="0">
        <a:spcBef>
          <a:spcPct val="0"/>
        </a:spcBef>
        <a:spcAft>
          <a:spcPct val="0"/>
        </a:spcAft>
        <a:defRPr sz="4425">
          <a:solidFill>
            <a:srgbClr val="000000"/>
          </a:solidFill>
          <a:latin typeface="Gill Sans" charset="0"/>
          <a:ea typeface="Gill Sans" charset="0"/>
          <a:cs typeface="Gill Sans" charset="0"/>
          <a:sym typeface="Gill Sans" charset="0"/>
        </a:defRPr>
      </a:lvl6pPr>
      <a:lvl7pPr marL="342900" algn="ctr" defTabSz="307777" rtl="0" fontAlgn="base" hangingPunct="0">
        <a:spcBef>
          <a:spcPct val="0"/>
        </a:spcBef>
        <a:spcAft>
          <a:spcPct val="0"/>
        </a:spcAft>
        <a:defRPr sz="4425">
          <a:solidFill>
            <a:srgbClr val="000000"/>
          </a:solidFill>
          <a:latin typeface="Gill Sans" charset="0"/>
          <a:ea typeface="Gill Sans" charset="0"/>
          <a:cs typeface="Gill Sans" charset="0"/>
          <a:sym typeface="Gill Sans" charset="0"/>
        </a:defRPr>
      </a:lvl7pPr>
      <a:lvl8pPr marL="514350" algn="ctr" defTabSz="307777" rtl="0" fontAlgn="base" hangingPunct="0">
        <a:spcBef>
          <a:spcPct val="0"/>
        </a:spcBef>
        <a:spcAft>
          <a:spcPct val="0"/>
        </a:spcAft>
        <a:defRPr sz="4425">
          <a:solidFill>
            <a:srgbClr val="000000"/>
          </a:solidFill>
          <a:latin typeface="Gill Sans" charset="0"/>
          <a:ea typeface="Gill Sans" charset="0"/>
          <a:cs typeface="Gill Sans" charset="0"/>
          <a:sym typeface="Gill Sans" charset="0"/>
        </a:defRPr>
      </a:lvl8pPr>
      <a:lvl9pPr marL="685800" algn="ctr" defTabSz="307777" rtl="0" fontAlgn="base" hangingPunct="0">
        <a:spcBef>
          <a:spcPct val="0"/>
        </a:spcBef>
        <a:spcAft>
          <a:spcPct val="0"/>
        </a:spcAft>
        <a:defRPr sz="4425">
          <a:solidFill>
            <a:srgbClr val="000000"/>
          </a:solidFill>
          <a:latin typeface="Gill Sans" charset="0"/>
          <a:ea typeface="Gill Sans" charset="0"/>
          <a:cs typeface="Gill Sans" charset="0"/>
          <a:sym typeface="Gill Sans" charset="0"/>
        </a:defRPr>
      </a:lvl9pPr>
    </p:titleStyle>
    <p:bodyStyle>
      <a:lvl1pPr marL="414338" indent="-295275" algn="l" defTabSz="306388" rtl="0" eaLnBrk="0" fontAlgn="base" hangingPunct="0">
        <a:spcBef>
          <a:spcPts val="1238"/>
        </a:spcBef>
        <a:spcAft>
          <a:spcPct val="0"/>
        </a:spcAft>
        <a:buSzPct val="171000"/>
        <a:buChar char="•"/>
        <a:defRPr sz="2100" kern="1200">
          <a:solidFill>
            <a:srgbClr val="000000"/>
          </a:solidFill>
          <a:latin typeface="+mn-lt"/>
          <a:ea typeface="+mn-ea"/>
          <a:cs typeface="+mn-cs"/>
          <a:sym typeface="Gill Sans" charset="0"/>
        </a:defRPr>
      </a:lvl1pPr>
      <a:lvl2pPr marL="581025" indent="-295275" algn="l" defTabSz="306388" rtl="0" eaLnBrk="0" fontAlgn="base" hangingPunct="0">
        <a:spcBef>
          <a:spcPts val="1238"/>
        </a:spcBef>
        <a:spcAft>
          <a:spcPct val="0"/>
        </a:spcAft>
        <a:buSzPct val="171000"/>
        <a:buChar char="•"/>
        <a:defRPr sz="2100" kern="1200">
          <a:solidFill>
            <a:srgbClr val="000000"/>
          </a:solidFill>
          <a:latin typeface="+mn-lt"/>
          <a:ea typeface="+mn-ea"/>
          <a:cs typeface="+mn-cs"/>
          <a:sym typeface="Gill Sans" charset="0"/>
        </a:defRPr>
      </a:lvl2pPr>
      <a:lvl3pPr marL="747713" indent="-295275" algn="l" defTabSz="306388" rtl="0" eaLnBrk="0" fontAlgn="base" hangingPunct="0">
        <a:spcBef>
          <a:spcPts val="1238"/>
        </a:spcBef>
        <a:spcAft>
          <a:spcPct val="0"/>
        </a:spcAft>
        <a:buSzPct val="171000"/>
        <a:buChar char="•"/>
        <a:defRPr sz="2100" kern="1200">
          <a:solidFill>
            <a:srgbClr val="000000"/>
          </a:solidFill>
          <a:latin typeface="+mn-lt"/>
          <a:ea typeface="+mn-ea"/>
          <a:cs typeface="+mn-cs"/>
          <a:sym typeface="Gill Sans" charset="0"/>
        </a:defRPr>
      </a:lvl3pPr>
      <a:lvl4pPr marL="914400" indent="-295275" algn="l" defTabSz="306388" rtl="0" eaLnBrk="0" fontAlgn="base" hangingPunct="0">
        <a:spcBef>
          <a:spcPts val="1238"/>
        </a:spcBef>
        <a:spcAft>
          <a:spcPct val="0"/>
        </a:spcAft>
        <a:buSzPct val="171000"/>
        <a:buChar char="•"/>
        <a:defRPr sz="2100" kern="1200">
          <a:solidFill>
            <a:srgbClr val="000000"/>
          </a:solidFill>
          <a:latin typeface="+mn-lt"/>
          <a:ea typeface="+mn-ea"/>
          <a:cs typeface="+mn-cs"/>
          <a:sym typeface="Gill Sans" charset="0"/>
        </a:defRPr>
      </a:lvl4pPr>
      <a:lvl5pPr marL="1081088" indent="-295275" algn="l" defTabSz="306388" rtl="0" eaLnBrk="0" fontAlgn="base" hangingPunct="0">
        <a:spcBef>
          <a:spcPts val="1238"/>
        </a:spcBef>
        <a:spcAft>
          <a:spcPct val="0"/>
        </a:spcAft>
        <a:buSzPct val="171000"/>
        <a:buChar char="•"/>
        <a:defRPr sz="2100" kern="1200">
          <a:solidFill>
            <a:srgbClr val="000000"/>
          </a:solidFill>
          <a:latin typeface="+mn-lt"/>
          <a:ea typeface="+mn-ea"/>
          <a:cs typeface="+mn-cs"/>
          <a:sym typeface="Gill Sans" charset="0"/>
        </a:defRPr>
      </a:lvl5pPr>
      <a:lvl6pPr marL="942975" indent="-85725" algn="l" defTabSz="342900" rtl="0" eaLnBrk="1" latinLnBrk="0" hangingPunct="1">
        <a:lnSpc>
          <a:spcPct val="90000"/>
        </a:lnSpc>
        <a:spcBef>
          <a:spcPts val="188"/>
        </a:spcBef>
        <a:buFont typeface="Arial" panose="020B0604020202020204" pitchFamily="34" charset="0"/>
        <a:buChar char="•"/>
        <a:defRPr sz="675" kern="1200">
          <a:solidFill>
            <a:schemeClr val="tx1"/>
          </a:solidFill>
          <a:latin typeface="+mn-lt"/>
          <a:ea typeface="+mn-ea"/>
          <a:cs typeface="+mn-cs"/>
        </a:defRPr>
      </a:lvl6pPr>
      <a:lvl7pPr marL="1114425" indent="-85725" algn="l" defTabSz="342900" rtl="0" eaLnBrk="1" latinLnBrk="0" hangingPunct="1">
        <a:lnSpc>
          <a:spcPct val="90000"/>
        </a:lnSpc>
        <a:spcBef>
          <a:spcPts val="188"/>
        </a:spcBef>
        <a:buFont typeface="Arial" panose="020B0604020202020204" pitchFamily="34" charset="0"/>
        <a:buChar char="•"/>
        <a:defRPr sz="675" kern="1200">
          <a:solidFill>
            <a:schemeClr val="tx1"/>
          </a:solidFill>
          <a:latin typeface="+mn-lt"/>
          <a:ea typeface="+mn-ea"/>
          <a:cs typeface="+mn-cs"/>
        </a:defRPr>
      </a:lvl7pPr>
      <a:lvl8pPr marL="1285875" indent="-85725" algn="l" defTabSz="342900" rtl="0" eaLnBrk="1" latinLnBrk="0" hangingPunct="1">
        <a:lnSpc>
          <a:spcPct val="90000"/>
        </a:lnSpc>
        <a:spcBef>
          <a:spcPts val="188"/>
        </a:spcBef>
        <a:buFont typeface="Arial" panose="020B0604020202020204" pitchFamily="34" charset="0"/>
        <a:buChar char="•"/>
        <a:defRPr sz="675" kern="1200">
          <a:solidFill>
            <a:schemeClr val="tx1"/>
          </a:solidFill>
          <a:latin typeface="+mn-lt"/>
          <a:ea typeface="+mn-ea"/>
          <a:cs typeface="+mn-cs"/>
        </a:defRPr>
      </a:lvl8pPr>
      <a:lvl9pPr marL="1457325" indent="-85725" algn="l" defTabSz="342900" rtl="0" eaLnBrk="1" latinLnBrk="0" hangingPunct="1">
        <a:lnSpc>
          <a:spcPct val="90000"/>
        </a:lnSpc>
        <a:spcBef>
          <a:spcPts val="188"/>
        </a:spcBef>
        <a:buFont typeface="Arial" panose="020B0604020202020204" pitchFamily="34" charset="0"/>
        <a:buChar char="•"/>
        <a:defRPr sz="67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1pPr>
      <a:lvl2pPr marL="17145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2pPr>
      <a:lvl3pPr marL="34290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3pPr>
      <a:lvl4pPr marL="51435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4pPr>
      <a:lvl5pPr marL="68580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5pPr>
      <a:lvl6pPr marL="85725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6pPr>
      <a:lvl7pPr marL="102870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7pPr>
      <a:lvl8pPr marL="120015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8pPr>
      <a:lvl9pPr marL="137160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79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81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4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86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89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91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93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96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98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FFFFFF"/>
      </a:accent3>
      <a:accent4>
        <a:srgbClr val="000000"/>
      </a:accent4>
      <a:accent5>
        <a:srgbClr val="AAB8DC"/>
      </a:accent5>
      <a:accent6>
        <a:srgbClr val="007B26"/>
      </a:accent6>
      <a:hlink>
        <a:srgbClr val="0000FF"/>
      </a:hlink>
      <a:folHlink>
        <a:srgbClr val="FF00FF"/>
      </a:folHlink>
    </a:clrScheme>
    <a:fontScheme name="White">
      <a:majorFont>
        <a:latin typeface="Gill Sans"/>
        <a:ea typeface="Gill Sans"/>
        <a:cs typeface="Gill Sans"/>
      </a:majorFont>
      <a:minorFont>
        <a:latin typeface="Gill Sans"/>
        <a:ea typeface="Gill Sans"/>
        <a:cs typeface="Gill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miter lim="400000"/>
          <a:headEnd type="none" w="med" len="med"/>
          <a:tailEnd type="none" w="med" len="med"/>
        </a:ln>
        <a:effectLst>
          <a:outerShdw blurRad="50800" dist="25400" dir="5400000" algn="ctr" rotWithShape="0">
            <a:srgbClr val="000000">
              <a:alpha val="50000"/>
            </a:srgbClr>
          </a:outerShdw>
        </a:effectLst>
      </a:spPr>
      <a:bodyPr vert="horz" wrap="square" lIns="71437" tIns="71437" rIns="71437" bIns="71437" numCol="1" anchor="ctr" anchorCtr="0" compatLnSpc="1">
        <a:prstTxWarp prst="textNoShape">
          <a:avLst/>
        </a:prstTxWarp>
        <a:spAutoFit/>
      </a:bodyPr>
      <a:lstStyle>
        <a:defPPr marL="0" marR="0" indent="0" algn="ctr" defTabSz="820738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5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Gill Sans" charset="0"/>
            <a:cs typeface="Gill Sans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miter lim="400000"/>
          <a:headEnd type="none" w="med" len="med"/>
          <a:tailEnd type="none" w="med" len="med"/>
        </a:ln>
        <a:effectLst>
          <a:outerShdw blurRad="50800" dist="25400" dir="5400000" algn="ctr" rotWithShape="0">
            <a:srgbClr val="000000">
              <a:alpha val="50000"/>
            </a:srgbClr>
          </a:outerShdw>
        </a:effectLst>
      </a:spPr>
      <a:bodyPr vert="horz" wrap="square" lIns="71437" tIns="71437" rIns="71437" bIns="71437" numCol="1" anchor="ctr" anchorCtr="0" compatLnSpc="1">
        <a:prstTxWarp prst="textNoShape">
          <a:avLst/>
        </a:prstTxWarp>
        <a:spAutoFit/>
      </a:bodyPr>
      <a:lstStyle>
        <a:defPPr marL="0" marR="0" indent="0" algn="ctr" defTabSz="820738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5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Gill Sans" charset="0"/>
            <a:cs typeface="Gill Sans" charset="0"/>
            <a:sym typeface="Gill Sans" charset="0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642</TotalTime>
  <Words>0</Words>
  <Application>Microsoft Office PowerPoint</Application>
  <PresentationFormat>On-screen Show (4:3)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9" baseType="lpstr">
      <vt:lpstr>Arial</vt:lpstr>
      <vt:lpstr>宋体</vt:lpstr>
      <vt:lpstr>Calibri</vt:lpstr>
      <vt:lpstr>Times New Roman</vt:lpstr>
      <vt:lpstr>Helvetica</vt:lpstr>
      <vt:lpstr>新細明體</vt:lpstr>
      <vt:lpstr>Monotype Sorts</vt:lpstr>
      <vt:lpstr>Gill Sans</vt:lpstr>
      <vt:lpstr>Calibri Light</vt:lpstr>
      <vt:lpstr>SimHei</vt:lpstr>
      <vt:lpstr>Helvetica Neue</vt:lpstr>
      <vt:lpstr>DFKai-SB</vt:lpstr>
      <vt:lpstr>DFPLiShuW3-B5</vt:lpstr>
      <vt:lpstr>華康隸書體</vt:lpstr>
      <vt:lpstr>華康粗圓體</vt:lpstr>
      <vt:lpstr>全真中圓體</vt:lpstr>
      <vt:lpstr>等线 Light</vt:lpstr>
      <vt:lpstr>等线</vt:lpstr>
      <vt:lpstr>Angsana New</vt:lpstr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LeiChen</dc:creator>
  <cp:lastModifiedBy>PEI</cp:lastModifiedBy>
  <cp:revision>106</cp:revision>
  <cp:lastPrinted>1601-01-01T00:00:00Z</cp:lastPrinted>
  <dcterms:created xsi:type="dcterms:W3CDTF">1601-01-01T00:00:00Z</dcterms:created>
  <dcterms:modified xsi:type="dcterms:W3CDTF">2019-11-03T02:07:00Z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